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308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8" r:id="rId13"/>
    <p:sldId id="329" r:id="rId14"/>
    <p:sldId id="323" r:id="rId15"/>
    <p:sldId id="324" r:id="rId16"/>
    <p:sldId id="326" r:id="rId17"/>
    <p:sldId id="32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4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5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119084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救主明白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God Understands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90" y="858402"/>
            <a:ext cx="10108019" cy="5603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</a:t>
            </a: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救主同情你孤單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tong-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ko-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朋友親人離去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Peng-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chin-lang li-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097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11972" y="1209984"/>
            <a:ext cx="8915400" cy="54651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至好朋友是耶穌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Chi- 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-So,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祂會安慰扶持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an-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hu-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1555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671978"/>
            <a:ext cx="8915400" cy="59117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救主真知你心傷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chin-chai li sim-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與你共受痛苦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7371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1132722"/>
            <a:ext cx="8915400" cy="560335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主担當你的重担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Chu tam-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e  tang- 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祂會看顧保護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po-ho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4834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1052268"/>
            <a:ext cx="8915400" cy="56990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救主清楚你境遇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chheng-cho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keng-gu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受人冤枉陷害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Siu-lang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oan-ong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ham-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hai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4635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3901" y="1073890"/>
            <a:ext cx="10108019" cy="578411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交托信靠主權能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thok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koan-leng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祂有奇妙安排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   I   u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an- pai.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58393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6252" y="767316"/>
            <a:ext cx="8915400" cy="57096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救主真知你心傷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chin-chai li sim-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與你共受痛苦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7711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32" y="1114292"/>
            <a:ext cx="8915400" cy="556082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主担當你的重担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Chu tam-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e  tang-ta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祂會看顧保護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po-ho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23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7701" y="74104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救主知道你憂傷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chai-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iu-siong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看你眼淚在流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understands your sorrow,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sees the falling tear,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62103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祂說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我與祢同在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: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tong-chai,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不可憂心啼哭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M-thang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-sim thi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whispers, I am with Thee,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 falter not, nor fear.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233465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救主真知你心傷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chin-chai li sim-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與你共受痛苦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understands your longing,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deepest grief He shares;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14451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72771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主担當你的重担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Chu tam-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li   e  tang-ta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祂會看顧保護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po-ho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 let Him bear your burden,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understands and cares.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6409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261" y="710565"/>
            <a:ext cx="10108019" cy="60102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救主體貼你輭弱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-Chu the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thiap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心靈痛苦創傷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chhong-siong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PH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God understands your heartache,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knows the bitter pain,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4679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69723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專心仰望依靠主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going-bong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oa-kho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Chu, 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祂會使你剛強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I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ho   li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kong-kiong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O, trust Him in the darkness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 cannot trust in vain.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57674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466930"/>
            <a:ext cx="8915400" cy="639107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救主真知你心傷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-Chu chin-chai li sim-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與你共受痛苦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thong-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;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understands your longing,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Your deepest grief He shares;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2846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758190"/>
            <a:ext cx="8915400" cy="58864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主担當你的重担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Chu tam-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li   e  tang- ta</a:t>
            </a:r>
            <a:r>
              <a:rPr lang="en-US" sz="3500" b="1" baseline="30000" dirty="0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祂會看顧保護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po-ho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Then let Him bear your burden,</a:t>
            </a:r>
          </a:p>
          <a:p>
            <a:pPr marL="0" indent="0" algn="ctr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understands and cares.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735268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1450</TotalTime>
  <Words>566</Words>
  <Application>Microsoft Office PowerPoint</Application>
  <PresentationFormat>Widescreen</PresentationFormat>
  <Paragraphs>95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救主明白 God Understands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177</cp:revision>
  <dcterms:created xsi:type="dcterms:W3CDTF">2020-01-10T06:25:13Z</dcterms:created>
  <dcterms:modified xsi:type="dcterms:W3CDTF">2020-12-22T07:52:56Z</dcterms:modified>
</cp:coreProperties>
</file>